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06040A78-2A4B-4566-8626-79DE0D4C108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EC526B6-F861-4D54-BBE9-4BB519D3F34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lang="en-US" sz="2000" kern="1200" dirty="0" smtClean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phrases de la </a:t>
            </a:r>
            <a:r>
              <a:rPr lang="en-US" dirty="0" err="1" smtClean="0"/>
              <a:t>classe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7190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41"/>
            <a:ext cx="9144000" cy="1411941"/>
          </a:xfrm>
        </p:spPr>
        <p:txBody>
          <a:bodyPr/>
          <a:lstStyle/>
          <a:p>
            <a:r>
              <a:rPr lang="en-US" sz="4800" dirty="0" smtClean="0"/>
              <a:t>Le </a:t>
            </a:r>
            <a:r>
              <a:rPr lang="en-US" sz="4800" dirty="0" err="1" smtClean="0"/>
              <a:t>fermier</a:t>
            </a:r>
            <a:r>
              <a:rPr lang="en-US" sz="4800" dirty="0" smtClean="0"/>
              <a:t> a </a:t>
            </a:r>
            <a:r>
              <a:rPr lang="en-US" sz="4800" dirty="0" err="1" smtClean="0"/>
              <a:t>utilisé</a:t>
            </a:r>
            <a:r>
              <a:rPr lang="en-US" sz="4800" dirty="0" smtClean="0"/>
              <a:t> le pesticides </a:t>
            </a:r>
            <a:r>
              <a:rPr lang="en-US" sz="4800" b="1" u="sng" dirty="0" smtClean="0"/>
              <a:t>car</a:t>
            </a:r>
            <a:r>
              <a:rPr lang="en-US" sz="4800" dirty="0" smtClean="0"/>
              <a:t> </a:t>
            </a:r>
            <a:r>
              <a:rPr lang="en-US" sz="4800" dirty="0" err="1" smtClean="0"/>
              <a:t>l’animals</a:t>
            </a:r>
            <a:r>
              <a:rPr lang="en-US" sz="4800" dirty="0" smtClean="0"/>
              <a:t> mange son </a:t>
            </a:r>
            <a:r>
              <a:rPr lang="en-US" sz="4800" dirty="0" err="1" smtClean="0"/>
              <a:t>nourriture</a:t>
            </a:r>
            <a:r>
              <a:rPr lang="en-US" sz="4800" dirty="0" smtClean="0"/>
              <a:t>.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4803640"/>
          </a:xfrm>
        </p:spPr>
        <p:txBody>
          <a:bodyPr>
            <a:normAutofit/>
          </a:bodyPr>
          <a:lstStyle/>
          <a:p>
            <a:r>
              <a:rPr lang="en-US" dirty="0"/>
              <a:t>La phrase, </a:t>
            </a:r>
            <a:r>
              <a:rPr lang="en-US" dirty="0" err="1"/>
              <a:t>montre</a:t>
            </a:r>
            <a:r>
              <a:rPr lang="en-US" dirty="0"/>
              <a:t>-t-</a:t>
            </a:r>
            <a:r>
              <a:rPr lang="en-US" dirty="0" err="1"/>
              <a:t>elle</a:t>
            </a:r>
            <a:r>
              <a:rPr lang="en-US" dirty="0"/>
              <a:t> le </a:t>
            </a:r>
            <a:r>
              <a:rPr lang="en-US" dirty="0" err="1"/>
              <a:t>sens</a:t>
            </a:r>
            <a:r>
              <a:rPr lang="en-US" dirty="0"/>
              <a:t> du </a:t>
            </a:r>
            <a:r>
              <a:rPr lang="en-US" dirty="0" smtClean="0"/>
              <a:t>mot?</a:t>
            </a:r>
          </a:p>
          <a:p>
            <a:r>
              <a:rPr lang="en-US" dirty="0" smtClean="0"/>
              <a:t>La </a:t>
            </a:r>
            <a:r>
              <a:rPr lang="en-US" dirty="0"/>
              <a:t>phrase, </a:t>
            </a:r>
            <a:r>
              <a:rPr lang="en-US" dirty="0" err="1"/>
              <a:t>est-elle</a:t>
            </a:r>
            <a:r>
              <a:rPr lang="en-US" dirty="0"/>
              <a:t> </a:t>
            </a:r>
            <a:r>
              <a:rPr lang="en-US" dirty="0" err="1"/>
              <a:t>créative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/>
              <a:t>Y a-t-</a:t>
            </a:r>
            <a:r>
              <a:rPr lang="en-US" dirty="0" err="1"/>
              <a:t>il</a:t>
            </a:r>
            <a:r>
              <a:rPr lang="en-US" dirty="0"/>
              <a:t> des </a:t>
            </a:r>
            <a:r>
              <a:rPr lang="en-US" dirty="0" err="1"/>
              <a:t>erreurs</a:t>
            </a:r>
            <a:r>
              <a:rPr lang="en-US" dirty="0"/>
              <a:t>?</a:t>
            </a:r>
          </a:p>
          <a:p>
            <a:pPr lvl="1"/>
            <a:r>
              <a:rPr lang="en-US" dirty="0" err="1"/>
              <a:t>Verbes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Les accords? (ex: le/la/les/un/</a:t>
            </a:r>
            <a:r>
              <a:rPr lang="en-US" dirty="0" err="1"/>
              <a:t>une</a:t>
            </a:r>
            <a:r>
              <a:rPr lang="en-US" dirty="0"/>
              <a:t>, les </a:t>
            </a:r>
            <a:r>
              <a:rPr lang="en-US" dirty="0" err="1"/>
              <a:t>adjectifs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L’orthographe</a:t>
            </a:r>
            <a:r>
              <a:rPr lang="en-US" dirty="0" smtClean="0"/>
              <a:t>?</a:t>
            </a:r>
            <a:endParaRPr lang="en-US" b="1" dirty="0" smtClean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fermier</a:t>
            </a:r>
            <a:r>
              <a:rPr lang="en-US" b="1" dirty="0" smtClean="0"/>
              <a:t> a </a:t>
            </a:r>
            <a:r>
              <a:rPr lang="en-US" b="1" dirty="0" err="1" smtClean="0"/>
              <a:t>utilisé</a:t>
            </a:r>
            <a:r>
              <a:rPr lang="en-US" b="1" dirty="0" smtClean="0"/>
              <a:t> les pesticides car les </a:t>
            </a:r>
            <a:r>
              <a:rPr lang="en-US" b="1" dirty="0" err="1" smtClean="0"/>
              <a:t>animaux</a:t>
            </a:r>
            <a:r>
              <a:rPr lang="en-US" b="1" dirty="0" smtClean="0"/>
              <a:t> </a:t>
            </a:r>
            <a:r>
              <a:rPr lang="en-US" b="1" dirty="0" err="1" smtClean="0"/>
              <a:t>mangent</a:t>
            </a:r>
            <a:r>
              <a:rPr lang="en-US" b="1" dirty="0" smtClean="0"/>
              <a:t> </a:t>
            </a:r>
            <a:r>
              <a:rPr lang="en-US" b="1" dirty="0" err="1" smtClean="0"/>
              <a:t>sa</a:t>
            </a:r>
            <a:r>
              <a:rPr lang="en-US" b="1" dirty="0" smtClean="0"/>
              <a:t> </a:t>
            </a:r>
            <a:r>
              <a:rPr lang="en-US" b="1" dirty="0" err="1" smtClean="0"/>
              <a:t>nourriture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9079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41"/>
            <a:ext cx="9144000" cy="1411941"/>
          </a:xfrm>
        </p:spPr>
        <p:txBody>
          <a:bodyPr/>
          <a:lstStyle/>
          <a:p>
            <a:r>
              <a:rPr lang="en-US" sz="4800" b="1" u="sng" dirty="0" smtClean="0"/>
              <a:t>Un</a:t>
            </a:r>
            <a:r>
              <a:rPr lang="en-US" sz="4800" u="sng" dirty="0" smtClean="0"/>
              <a:t> </a:t>
            </a:r>
            <a:r>
              <a:rPr lang="en-US" sz="4800" b="1" u="sng" dirty="0" err="1" smtClean="0"/>
              <a:t>scientifique</a:t>
            </a:r>
            <a:r>
              <a:rPr lang="en-US" sz="4800" dirty="0" smtClean="0"/>
              <a:t> </a:t>
            </a:r>
            <a:r>
              <a:rPr lang="en-US" sz="4800" dirty="0" err="1" smtClean="0"/>
              <a:t>est</a:t>
            </a:r>
            <a:r>
              <a:rPr lang="en-US" sz="4800" dirty="0" smtClean="0"/>
              <a:t> un </a:t>
            </a:r>
            <a:r>
              <a:rPr lang="en-US" sz="4800" dirty="0" err="1" smtClean="0"/>
              <a:t>personne</a:t>
            </a:r>
            <a:r>
              <a:rPr lang="en-US" sz="4800" dirty="0" smtClean="0"/>
              <a:t> qui </a:t>
            </a:r>
            <a:r>
              <a:rPr lang="en-US" sz="4800" dirty="0" err="1" smtClean="0"/>
              <a:t>travailleur</a:t>
            </a:r>
            <a:r>
              <a:rPr lang="en-US" sz="4800" dirty="0" smtClean="0"/>
              <a:t> </a:t>
            </a:r>
            <a:r>
              <a:rPr lang="en-US" sz="4800" dirty="0" err="1" smtClean="0"/>
              <a:t>dans</a:t>
            </a:r>
            <a:r>
              <a:rPr lang="en-US" sz="4800" dirty="0" smtClean="0"/>
              <a:t> un </a:t>
            </a:r>
            <a:r>
              <a:rPr lang="en-US" sz="4800" dirty="0" err="1" smtClean="0"/>
              <a:t>laboratoire</a:t>
            </a:r>
            <a:r>
              <a:rPr lang="en-US" sz="4800" dirty="0" smtClean="0"/>
              <a:t>.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4"/>
            <a:ext cx="7570787" cy="5096435"/>
          </a:xfrm>
        </p:spPr>
        <p:txBody>
          <a:bodyPr>
            <a:normAutofit/>
          </a:bodyPr>
          <a:lstStyle/>
          <a:p>
            <a:r>
              <a:rPr lang="en-US" dirty="0"/>
              <a:t>La phrase, </a:t>
            </a:r>
            <a:r>
              <a:rPr lang="en-US" dirty="0" err="1"/>
              <a:t>montre</a:t>
            </a:r>
            <a:r>
              <a:rPr lang="en-US" dirty="0"/>
              <a:t>-t-</a:t>
            </a:r>
            <a:r>
              <a:rPr lang="en-US" dirty="0" err="1"/>
              <a:t>elle</a:t>
            </a:r>
            <a:r>
              <a:rPr lang="en-US" dirty="0"/>
              <a:t> le </a:t>
            </a:r>
            <a:r>
              <a:rPr lang="en-US" dirty="0" err="1"/>
              <a:t>sens</a:t>
            </a:r>
            <a:r>
              <a:rPr lang="en-US" dirty="0"/>
              <a:t> du mot?</a:t>
            </a:r>
          </a:p>
          <a:p>
            <a:r>
              <a:rPr lang="en-US" dirty="0"/>
              <a:t>La phrase, </a:t>
            </a:r>
            <a:r>
              <a:rPr lang="en-US" dirty="0" err="1"/>
              <a:t>est-elle</a:t>
            </a:r>
            <a:r>
              <a:rPr lang="en-US" dirty="0"/>
              <a:t> </a:t>
            </a:r>
            <a:r>
              <a:rPr lang="en-US" dirty="0" err="1"/>
              <a:t>créative</a:t>
            </a:r>
            <a:r>
              <a:rPr lang="en-US" dirty="0"/>
              <a:t>?</a:t>
            </a:r>
          </a:p>
          <a:p>
            <a:r>
              <a:rPr lang="en-US" dirty="0"/>
              <a:t>Y a-t-</a:t>
            </a:r>
            <a:r>
              <a:rPr lang="en-US" dirty="0" err="1"/>
              <a:t>il</a:t>
            </a:r>
            <a:r>
              <a:rPr lang="en-US" dirty="0"/>
              <a:t> des </a:t>
            </a:r>
            <a:r>
              <a:rPr lang="en-US" dirty="0" err="1"/>
              <a:t>erreurs</a:t>
            </a:r>
            <a:r>
              <a:rPr lang="en-US" dirty="0"/>
              <a:t>?</a:t>
            </a:r>
          </a:p>
          <a:p>
            <a:pPr lvl="1"/>
            <a:r>
              <a:rPr lang="en-US" dirty="0" err="1"/>
              <a:t>Verbes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Les accords? (ex: le/la/les/un/</a:t>
            </a:r>
            <a:r>
              <a:rPr lang="en-US" dirty="0" err="1"/>
              <a:t>une</a:t>
            </a:r>
            <a:r>
              <a:rPr lang="en-US" dirty="0"/>
              <a:t>, les </a:t>
            </a:r>
            <a:r>
              <a:rPr lang="en-US" dirty="0" err="1"/>
              <a:t>adjectifs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L’orthographe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r>
              <a:rPr lang="en-US" b="1" dirty="0" smtClean="0"/>
              <a:t>Un </a:t>
            </a:r>
            <a:r>
              <a:rPr lang="en-US" b="1" dirty="0" err="1" smtClean="0"/>
              <a:t>scientifique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err="1" smtClean="0"/>
              <a:t>une</a:t>
            </a:r>
            <a:r>
              <a:rPr lang="en-US" b="1" dirty="0" smtClean="0"/>
              <a:t> </a:t>
            </a:r>
            <a:r>
              <a:rPr lang="en-US" b="1" dirty="0" err="1" smtClean="0"/>
              <a:t>personne</a:t>
            </a:r>
            <a:r>
              <a:rPr lang="en-US" b="1" dirty="0" smtClean="0"/>
              <a:t> </a:t>
            </a:r>
            <a:r>
              <a:rPr lang="en-US" b="1" dirty="0" err="1" smtClean="0"/>
              <a:t>intelligente</a:t>
            </a:r>
            <a:r>
              <a:rPr lang="en-US" b="1" dirty="0" smtClean="0"/>
              <a:t> qui </a:t>
            </a:r>
            <a:r>
              <a:rPr lang="en-US" b="1" dirty="0" err="1" smtClean="0"/>
              <a:t>travaille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un </a:t>
            </a:r>
            <a:r>
              <a:rPr lang="en-US" b="1" dirty="0" err="1" smtClean="0"/>
              <a:t>laboratoire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682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41"/>
            <a:ext cx="9144000" cy="1411941"/>
          </a:xfrm>
        </p:spPr>
        <p:txBody>
          <a:bodyPr/>
          <a:lstStyle/>
          <a:p>
            <a:r>
              <a:rPr lang="en-US" sz="4300" dirty="0" smtClean="0"/>
              <a:t>Je </a:t>
            </a:r>
            <a:r>
              <a:rPr lang="en-US" sz="4300" b="1" u="sng" dirty="0" err="1" smtClean="0"/>
              <a:t>souvent</a:t>
            </a:r>
            <a:r>
              <a:rPr lang="en-US" sz="4300" dirty="0" smtClean="0"/>
              <a:t> mange </a:t>
            </a:r>
            <a:r>
              <a:rPr lang="en-US" sz="4300" dirty="0" err="1" smtClean="0"/>
              <a:t>frais</a:t>
            </a:r>
            <a:r>
              <a:rPr lang="en-US" sz="4300" dirty="0" smtClean="0"/>
              <a:t> </a:t>
            </a:r>
            <a:r>
              <a:rPr lang="en-US" sz="4300" dirty="0" err="1" smtClean="0"/>
              <a:t>framboises</a:t>
            </a:r>
            <a:r>
              <a:rPr lang="en-US" sz="4300" dirty="0" smtClean="0"/>
              <a:t> </a:t>
            </a:r>
            <a:r>
              <a:rPr lang="en-US" sz="4300" dirty="0" err="1" smtClean="0"/>
              <a:t>à</a:t>
            </a:r>
            <a:r>
              <a:rPr lang="en-US" sz="4300" dirty="0" smtClean="0"/>
              <a:t> le market car le </a:t>
            </a:r>
            <a:r>
              <a:rPr lang="en-US" sz="4300" dirty="0" err="1" smtClean="0"/>
              <a:t>framboises</a:t>
            </a:r>
            <a:r>
              <a:rPr lang="en-US" sz="4300" dirty="0" smtClean="0"/>
              <a:t> </a:t>
            </a:r>
            <a:r>
              <a:rPr lang="en-US" sz="4300" dirty="0" err="1" smtClean="0"/>
              <a:t>très</a:t>
            </a:r>
            <a:r>
              <a:rPr lang="en-US" sz="4300" dirty="0" smtClean="0"/>
              <a:t> rouge.</a:t>
            </a:r>
            <a:endParaRPr lang="en-US" sz="4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1761565"/>
            <a:ext cx="7570787" cy="48036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La phrase, </a:t>
            </a:r>
            <a:r>
              <a:rPr lang="en-US" dirty="0" err="1"/>
              <a:t>montre</a:t>
            </a:r>
            <a:r>
              <a:rPr lang="en-US" dirty="0"/>
              <a:t>-t-</a:t>
            </a:r>
            <a:r>
              <a:rPr lang="en-US" dirty="0" err="1"/>
              <a:t>elle</a:t>
            </a:r>
            <a:r>
              <a:rPr lang="en-US" dirty="0"/>
              <a:t> le </a:t>
            </a:r>
            <a:r>
              <a:rPr lang="en-US" dirty="0" err="1"/>
              <a:t>sens</a:t>
            </a:r>
            <a:r>
              <a:rPr lang="en-US" dirty="0"/>
              <a:t> du mot?</a:t>
            </a:r>
          </a:p>
          <a:p>
            <a:r>
              <a:rPr lang="en-US" dirty="0"/>
              <a:t>La phrase, </a:t>
            </a:r>
            <a:r>
              <a:rPr lang="en-US" dirty="0" err="1"/>
              <a:t>est-elle</a:t>
            </a:r>
            <a:r>
              <a:rPr lang="en-US" dirty="0"/>
              <a:t> </a:t>
            </a:r>
            <a:r>
              <a:rPr lang="en-US" dirty="0" err="1"/>
              <a:t>créative</a:t>
            </a:r>
            <a:r>
              <a:rPr lang="en-US" dirty="0"/>
              <a:t>?</a:t>
            </a:r>
          </a:p>
          <a:p>
            <a:r>
              <a:rPr lang="en-US" dirty="0"/>
              <a:t>Y a-t-</a:t>
            </a:r>
            <a:r>
              <a:rPr lang="en-US" dirty="0" err="1"/>
              <a:t>il</a:t>
            </a:r>
            <a:r>
              <a:rPr lang="en-US" dirty="0"/>
              <a:t> des </a:t>
            </a:r>
            <a:r>
              <a:rPr lang="en-US" dirty="0" err="1"/>
              <a:t>erreurs</a:t>
            </a:r>
            <a:r>
              <a:rPr lang="en-US" dirty="0"/>
              <a:t>?</a:t>
            </a:r>
          </a:p>
          <a:p>
            <a:pPr lvl="1"/>
            <a:r>
              <a:rPr lang="en-US" dirty="0" err="1"/>
              <a:t>Verbes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Les accords? (ex: le/la/les/un/</a:t>
            </a:r>
            <a:r>
              <a:rPr lang="en-US" dirty="0" err="1"/>
              <a:t>une</a:t>
            </a:r>
            <a:r>
              <a:rPr lang="en-US" dirty="0"/>
              <a:t>, les </a:t>
            </a:r>
            <a:r>
              <a:rPr lang="en-US" dirty="0" err="1"/>
              <a:t>adjectifs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L’orthographe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r>
              <a:rPr lang="en-US" b="1" dirty="0" smtClean="0"/>
              <a:t>Je mange </a:t>
            </a:r>
            <a:r>
              <a:rPr lang="en-US" b="1" dirty="0" err="1" smtClean="0"/>
              <a:t>souvent</a:t>
            </a:r>
            <a:r>
              <a:rPr lang="en-US" b="1" dirty="0" smtClean="0"/>
              <a:t> les </a:t>
            </a:r>
            <a:r>
              <a:rPr lang="en-US" b="1" dirty="0" err="1" smtClean="0"/>
              <a:t>framboise</a:t>
            </a:r>
            <a:r>
              <a:rPr lang="en-US" b="1" dirty="0" smtClean="0"/>
              <a:t> </a:t>
            </a:r>
            <a:r>
              <a:rPr lang="en-US" b="1" dirty="0" err="1" smtClean="0"/>
              <a:t>fraiches</a:t>
            </a:r>
            <a:r>
              <a:rPr lang="en-US" b="1" dirty="0" smtClean="0"/>
              <a:t> au market car les </a:t>
            </a:r>
            <a:r>
              <a:rPr lang="en-US" b="1" dirty="0" err="1" smtClean="0"/>
              <a:t>framboises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très</a:t>
            </a:r>
            <a:r>
              <a:rPr lang="en-US" b="1" dirty="0" smtClean="0"/>
              <a:t> rouges.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682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475"/>
            <a:ext cx="9144000" cy="1411941"/>
          </a:xfrm>
        </p:spPr>
        <p:txBody>
          <a:bodyPr/>
          <a:lstStyle/>
          <a:p>
            <a:r>
              <a:rPr lang="en-US" sz="4400" dirty="0" smtClean="0"/>
              <a:t>Le </a:t>
            </a:r>
            <a:r>
              <a:rPr lang="en-US" sz="4400" dirty="0" err="1" smtClean="0"/>
              <a:t>scientifique</a:t>
            </a:r>
            <a:r>
              <a:rPr lang="en-US" sz="4400" dirty="0" smtClean="0"/>
              <a:t> fait de la </a:t>
            </a:r>
            <a:r>
              <a:rPr lang="en-US" sz="4400" dirty="0" err="1" smtClean="0"/>
              <a:t>recherche</a:t>
            </a:r>
            <a:r>
              <a:rPr lang="en-US" sz="4400" dirty="0" smtClean="0"/>
              <a:t> de </a:t>
            </a:r>
            <a:r>
              <a:rPr lang="en-US" sz="4400" dirty="0" err="1" smtClean="0"/>
              <a:t>l’espèce</a:t>
            </a:r>
            <a:r>
              <a:rPr lang="en-US" sz="4400" dirty="0" smtClean="0"/>
              <a:t> en </a:t>
            </a:r>
            <a:r>
              <a:rPr lang="en-US" sz="4400" dirty="0" err="1" smtClean="0"/>
              <a:t>voie</a:t>
            </a:r>
            <a:r>
              <a:rPr lang="en-US" sz="4400" dirty="0" smtClean="0"/>
              <a:t> </a:t>
            </a:r>
            <a:r>
              <a:rPr lang="en-US" sz="4400" dirty="0" err="1" smtClean="0"/>
              <a:t>d’extinction</a:t>
            </a:r>
            <a:r>
              <a:rPr lang="en-US" sz="4400" dirty="0" smtClean="0"/>
              <a:t> </a:t>
            </a:r>
            <a:r>
              <a:rPr lang="en-US" sz="4400" b="1" u="sng" dirty="0" smtClean="0"/>
              <a:t>car</a:t>
            </a:r>
            <a:r>
              <a:rPr lang="en-US" sz="4400" dirty="0" smtClean="0"/>
              <a:t> les </a:t>
            </a:r>
            <a:r>
              <a:rPr lang="en-US" sz="4400" dirty="0" err="1" smtClean="0"/>
              <a:t>éspèces</a:t>
            </a:r>
            <a:r>
              <a:rPr lang="en-US" sz="4400" dirty="0" smtClean="0"/>
              <a:t> </a:t>
            </a:r>
            <a:r>
              <a:rPr lang="en-US" sz="4400" dirty="0" err="1" smtClean="0"/>
              <a:t>est</a:t>
            </a:r>
            <a:r>
              <a:rPr lang="en-US" sz="4400" dirty="0" smtClean="0"/>
              <a:t> </a:t>
            </a:r>
            <a:r>
              <a:rPr lang="en-US" sz="4400" dirty="0" err="1" smtClean="0"/>
              <a:t>très</a:t>
            </a:r>
            <a:r>
              <a:rPr lang="en-US" sz="4400" dirty="0" smtClean="0"/>
              <a:t> </a:t>
            </a:r>
            <a:r>
              <a:rPr lang="en-US" sz="4400" dirty="0" err="1" smtClean="0"/>
              <a:t>interessant</a:t>
            </a:r>
            <a:r>
              <a:rPr lang="en-US" sz="4400" dirty="0" smtClean="0"/>
              <a:t>.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162" y="2050991"/>
            <a:ext cx="7570787" cy="480700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La phrase, </a:t>
            </a:r>
            <a:r>
              <a:rPr lang="en-US" dirty="0" err="1"/>
              <a:t>montre</a:t>
            </a:r>
            <a:r>
              <a:rPr lang="en-US" dirty="0"/>
              <a:t>-t-</a:t>
            </a:r>
            <a:r>
              <a:rPr lang="en-US" dirty="0" err="1"/>
              <a:t>elle</a:t>
            </a:r>
            <a:r>
              <a:rPr lang="en-US" dirty="0"/>
              <a:t> le </a:t>
            </a:r>
            <a:r>
              <a:rPr lang="en-US" dirty="0" err="1"/>
              <a:t>sens</a:t>
            </a:r>
            <a:r>
              <a:rPr lang="en-US" dirty="0"/>
              <a:t> du mot?</a:t>
            </a:r>
          </a:p>
          <a:p>
            <a:r>
              <a:rPr lang="en-US" dirty="0"/>
              <a:t>La phrase, </a:t>
            </a:r>
            <a:r>
              <a:rPr lang="en-US" dirty="0" err="1"/>
              <a:t>est-elle</a:t>
            </a:r>
            <a:r>
              <a:rPr lang="en-US" dirty="0"/>
              <a:t> </a:t>
            </a:r>
            <a:r>
              <a:rPr lang="en-US" dirty="0" err="1"/>
              <a:t>créative</a:t>
            </a:r>
            <a:r>
              <a:rPr lang="en-US" dirty="0"/>
              <a:t>?</a:t>
            </a:r>
          </a:p>
          <a:p>
            <a:r>
              <a:rPr lang="en-US" dirty="0"/>
              <a:t>Y a-t-</a:t>
            </a:r>
            <a:r>
              <a:rPr lang="en-US" dirty="0" err="1"/>
              <a:t>il</a:t>
            </a:r>
            <a:r>
              <a:rPr lang="en-US" dirty="0"/>
              <a:t> des </a:t>
            </a:r>
            <a:r>
              <a:rPr lang="en-US" dirty="0" err="1"/>
              <a:t>erreurs</a:t>
            </a:r>
            <a:r>
              <a:rPr lang="en-US" dirty="0"/>
              <a:t>?</a:t>
            </a:r>
          </a:p>
          <a:p>
            <a:pPr lvl="1"/>
            <a:r>
              <a:rPr lang="en-US" dirty="0" err="1"/>
              <a:t>Verbes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Les accords? (ex: le/la/les/un/</a:t>
            </a:r>
            <a:r>
              <a:rPr lang="en-US" dirty="0" err="1"/>
              <a:t>une</a:t>
            </a:r>
            <a:r>
              <a:rPr lang="en-US" dirty="0"/>
              <a:t>, les </a:t>
            </a:r>
            <a:r>
              <a:rPr lang="en-US" dirty="0" err="1"/>
              <a:t>adjectifs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L’orthographe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scientifique</a:t>
            </a:r>
            <a:r>
              <a:rPr lang="en-US" b="1" dirty="0" smtClean="0"/>
              <a:t> fait de la </a:t>
            </a:r>
            <a:r>
              <a:rPr lang="en-US" b="1" dirty="0" err="1" smtClean="0"/>
              <a:t>recherche</a:t>
            </a:r>
            <a:r>
              <a:rPr lang="en-US" b="1" dirty="0" smtClean="0"/>
              <a:t> des </a:t>
            </a:r>
            <a:r>
              <a:rPr lang="en-US" b="1" dirty="0" err="1" smtClean="0"/>
              <a:t>espèces</a:t>
            </a:r>
            <a:r>
              <a:rPr lang="en-US" b="1" dirty="0" smtClean="0"/>
              <a:t> en </a:t>
            </a:r>
            <a:r>
              <a:rPr lang="en-US" b="1" dirty="0" err="1" smtClean="0"/>
              <a:t>voie</a:t>
            </a:r>
            <a:r>
              <a:rPr lang="en-US" b="1" dirty="0" smtClean="0"/>
              <a:t> </a:t>
            </a:r>
            <a:r>
              <a:rPr lang="en-US" b="1" dirty="0" err="1" smtClean="0"/>
              <a:t>d’extinction</a:t>
            </a:r>
            <a:r>
              <a:rPr lang="en-US" b="1" dirty="0" smtClean="0"/>
              <a:t> car les </a:t>
            </a:r>
            <a:r>
              <a:rPr lang="en-US" b="1" dirty="0" err="1" smtClean="0"/>
              <a:t>espèces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très</a:t>
            </a:r>
            <a:r>
              <a:rPr lang="en-US" b="1" dirty="0" smtClean="0"/>
              <a:t> </a:t>
            </a:r>
            <a:r>
              <a:rPr lang="en-US" b="1" dirty="0" err="1" smtClean="0"/>
              <a:t>intéressantes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682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3537"/>
            <a:ext cx="9144000" cy="1411941"/>
          </a:xfrm>
        </p:spPr>
        <p:txBody>
          <a:bodyPr/>
          <a:lstStyle/>
          <a:p>
            <a:r>
              <a:rPr lang="en-US" sz="4000" dirty="0" smtClean="0"/>
              <a:t>Le </a:t>
            </a:r>
            <a:r>
              <a:rPr lang="en-US" sz="4000" dirty="0" err="1" smtClean="0"/>
              <a:t>scientifique</a:t>
            </a:r>
            <a:r>
              <a:rPr lang="en-US" sz="4000" dirty="0" smtClean="0"/>
              <a:t> </a:t>
            </a:r>
            <a:r>
              <a:rPr lang="en-US" sz="4000" dirty="0" err="1" smtClean="0"/>
              <a:t>protège</a:t>
            </a:r>
            <a:r>
              <a:rPr lang="en-US" sz="4000" dirty="0" smtClean="0"/>
              <a:t> le </a:t>
            </a:r>
            <a:r>
              <a:rPr lang="en-US" sz="4000" dirty="0" err="1" smtClean="0"/>
              <a:t>forêt</a:t>
            </a:r>
            <a:r>
              <a:rPr lang="en-US" sz="4000" dirty="0" smtClean="0"/>
              <a:t> </a:t>
            </a:r>
            <a:r>
              <a:rPr lang="en-US" sz="4000" dirty="0" err="1" smtClean="0"/>
              <a:t>tropicale</a:t>
            </a:r>
            <a:r>
              <a:rPr lang="en-US" sz="4000" dirty="0" smtClean="0"/>
              <a:t> car </a:t>
            </a:r>
            <a:r>
              <a:rPr lang="en-US" sz="4000" dirty="0" err="1" smtClean="0"/>
              <a:t>il</a:t>
            </a:r>
            <a:r>
              <a:rPr lang="en-US" sz="4000" dirty="0" smtClean="0"/>
              <a:t> y a beaucoup </a:t>
            </a:r>
            <a:r>
              <a:rPr lang="en-US" sz="4000" dirty="0" err="1" smtClean="0"/>
              <a:t>d’espèces</a:t>
            </a:r>
            <a:r>
              <a:rPr lang="en-US" sz="4000" dirty="0" smtClean="0"/>
              <a:t> en </a:t>
            </a:r>
            <a:r>
              <a:rPr lang="en-US" sz="4000" dirty="0" err="1" smtClean="0"/>
              <a:t>voie</a:t>
            </a:r>
            <a:r>
              <a:rPr lang="en-US" sz="4000" dirty="0" smtClean="0"/>
              <a:t> </a:t>
            </a:r>
            <a:r>
              <a:rPr lang="en-US" sz="4000" dirty="0" err="1" smtClean="0"/>
              <a:t>d’extinction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016" y="1922804"/>
            <a:ext cx="7986934" cy="493519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La phrase, </a:t>
            </a:r>
            <a:r>
              <a:rPr lang="en-US" dirty="0" err="1"/>
              <a:t>montre</a:t>
            </a:r>
            <a:r>
              <a:rPr lang="en-US" dirty="0"/>
              <a:t>-t-</a:t>
            </a:r>
            <a:r>
              <a:rPr lang="en-US" dirty="0" err="1"/>
              <a:t>elle</a:t>
            </a:r>
            <a:r>
              <a:rPr lang="en-US" dirty="0"/>
              <a:t> le </a:t>
            </a:r>
            <a:r>
              <a:rPr lang="en-US" dirty="0" err="1"/>
              <a:t>sens</a:t>
            </a:r>
            <a:r>
              <a:rPr lang="en-US" dirty="0"/>
              <a:t> du mot?</a:t>
            </a:r>
          </a:p>
          <a:p>
            <a:r>
              <a:rPr lang="en-US" dirty="0"/>
              <a:t>La phrase, </a:t>
            </a:r>
            <a:r>
              <a:rPr lang="en-US" dirty="0" err="1"/>
              <a:t>est-elle</a:t>
            </a:r>
            <a:r>
              <a:rPr lang="en-US" dirty="0"/>
              <a:t> </a:t>
            </a:r>
            <a:r>
              <a:rPr lang="en-US" dirty="0" err="1"/>
              <a:t>créative</a:t>
            </a:r>
            <a:r>
              <a:rPr lang="en-US" dirty="0"/>
              <a:t>?</a:t>
            </a:r>
          </a:p>
          <a:p>
            <a:r>
              <a:rPr lang="en-US" dirty="0"/>
              <a:t>Y a-t-</a:t>
            </a:r>
            <a:r>
              <a:rPr lang="en-US" dirty="0" err="1"/>
              <a:t>il</a:t>
            </a:r>
            <a:r>
              <a:rPr lang="en-US" dirty="0"/>
              <a:t> des </a:t>
            </a:r>
            <a:r>
              <a:rPr lang="en-US" dirty="0" err="1"/>
              <a:t>erreurs</a:t>
            </a:r>
            <a:r>
              <a:rPr lang="en-US" dirty="0"/>
              <a:t>?</a:t>
            </a:r>
          </a:p>
          <a:p>
            <a:pPr lvl="1"/>
            <a:r>
              <a:rPr lang="en-US" dirty="0" err="1"/>
              <a:t>Verbes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Les accords? (ex: le/la/les/un/</a:t>
            </a:r>
            <a:r>
              <a:rPr lang="en-US" dirty="0" err="1"/>
              <a:t>une</a:t>
            </a:r>
            <a:r>
              <a:rPr lang="en-US" dirty="0"/>
              <a:t>, les </a:t>
            </a:r>
            <a:r>
              <a:rPr lang="en-US" dirty="0" err="1"/>
              <a:t>adjectifs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L’orthographe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r>
              <a:rPr lang="en-US" b="1" dirty="0" smtClean="0"/>
              <a:t>Le </a:t>
            </a:r>
            <a:r>
              <a:rPr lang="en-US" b="1" dirty="0" err="1" smtClean="0"/>
              <a:t>scientifique</a:t>
            </a:r>
            <a:r>
              <a:rPr lang="en-US" b="1" dirty="0" smtClean="0"/>
              <a:t> </a:t>
            </a:r>
            <a:r>
              <a:rPr lang="en-US" b="1" dirty="0" err="1" smtClean="0"/>
              <a:t>protège</a:t>
            </a:r>
            <a:r>
              <a:rPr lang="en-US" b="1" dirty="0" smtClean="0"/>
              <a:t> la </a:t>
            </a:r>
            <a:r>
              <a:rPr lang="en-US" b="1" dirty="0" err="1" smtClean="0"/>
              <a:t>forêt</a:t>
            </a:r>
            <a:r>
              <a:rPr lang="en-US" b="1" dirty="0" smtClean="0"/>
              <a:t> </a:t>
            </a:r>
            <a:r>
              <a:rPr lang="en-US" b="1" dirty="0" err="1" smtClean="0"/>
              <a:t>tropicale</a:t>
            </a:r>
            <a:r>
              <a:rPr lang="en-US" b="1" dirty="0" smtClean="0"/>
              <a:t> car </a:t>
            </a:r>
            <a:r>
              <a:rPr lang="en-US" b="1" dirty="0" err="1" smtClean="0"/>
              <a:t>il</a:t>
            </a:r>
            <a:r>
              <a:rPr lang="en-US" b="1" dirty="0" smtClean="0"/>
              <a:t> y a beaucoup </a:t>
            </a:r>
            <a:r>
              <a:rPr lang="en-US" b="1" dirty="0" err="1" smtClean="0"/>
              <a:t>d’espèces</a:t>
            </a:r>
            <a:r>
              <a:rPr lang="en-US" b="1" dirty="0" smtClean="0"/>
              <a:t> en </a:t>
            </a:r>
            <a:r>
              <a:rPr lang="en-US" b="1" dirty="0" err="1" smtClean="0"/>
              <a:t>voie</a:t>
            </a:r>
            <a:r>
              <a:rPr lang="en-US" b="1" dirty="0" smtClean="0"/>
              <a:t> </a:t>
            </a:r>
            <a:r>
              <a:rPr lang="en-US" b="1" dirty="0" err="1" smtClean="0"/>
              <a:t>d’extinction</a:t>
            </a:r>
            <a:r>
              <a:rPr lang="en-US" b="1" dirty="0" smtClean="0"/>
              <a:t> </a:t>
            </a:r>
            <a:r>
              <a:rPr lang="en-US" b="1" dirty="0" err="1" smtClean="0"/>
              <a:t>là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682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7403"/>
            <a:ext cx="9144000" cy="1411941"/>
          </a:xfrm>
        </p:spPr>
        <p:txBody>
          <a:bodyPr/>
          <a:lstStyle/>
          <a:p>
            <a:r>
              <a:rPr lang="en-US" sz="4800" dirty="0" smtClean="0"/>
              <a:t>Car de </a:t>
            </a:r>
            <a:r>
              <a:rPr lang="en-US" sz="4800" dirty="0" err="1" smtClean="0"/>
              <a:t>polution</a:t>
            </a:r>
            <a:r>
              <a:rPr lang="en-US" sz="4800" dirty="0" smtClean="0"/>
              <a:t>, </a:t>
            </a:r>
            <a:r>
              <a:rPr lang="en-US" sz="4800" dirty="0" err="1" smtClean="0"/>
              <a:t>il</a:t>
            </a:r>
            <a:r>
              <a:rPr lang="en-US" sz="4800" dirty="0" smtClean="0"/>
              <a:t> y a beaucoup </a:t>
            </a:r>
            <a:r>
              <a:rPr lang="en-US" sz="4800" dirty="0" err="1" smtClean="0"/>
              <a:t>d’espéce</a:t>
            </a:r>
            <a:r>
              <a:rPr lang="en-US" sz="4800" dirty="0" smtClean="0"/>
              <a:t> en </a:t>
            </a:r>
            <a:r>
              <a:rPr lang="en-US" sz="4800" dirty="0" err="1" smtClean="0"/>
              <a:t>voie</a:t>
            </a:r>
            <a:r>
              <a:rPr lang="en-US" sz="4800" dirty="0" smtClean="0"/>
              <a:t> </a:t>
            </a:r>
            <a:r>
              <a:rPr lang="en-US" sz="4800" dirty="0" err="1" smtClean="0"/>
              <a:t>d’extinction</a:t>
            </a:r>
            <a:r>
              <a:rPr lang="en-US" sz="4800" dirty="0" smtClean="0"/>
              <a:t> </a:t>
            </a:r>
            <a:r>
              <a:rPr lang="en-US" sz="4800" dirty="0" err="1" smtClean="0"/>
              <a:t>dans</a:t>
            </a:r>
            <a:r>
              <a:rPr lang="en-US" sz="4800" dirty="0" smtClean="0"/>
              <a:t> la </a:t>
            </a:r>
            <a:r>
              <a:rPr lang="en-US" sz="4800" dirty="0" err="1" smtClean="0"/>
              <a:t>terre</a:t>
            </a:r>
            <a:r>
              <a:rPr lang="en-US" sz="4800" dirty="0" smtClean="0"/>
              <a:t>.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110" y="2134091"/>
            <a:ext cx="7875839" cy="48036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La phrase, </a:t>
            </a:r>
            <a:r>
              <a:rPr lang="en-US" dirty="0" err="1"/>
              <a:t>montre</a:t>
            </a:r>
            <a:r>
              <a:rPr lang="en-US" dirty="0"/>
              <a:t>-t-</a:t>
            </a:r>
            <a:r>
              <a:rPr lang="en-US" dirty="0" err="1"/>
              <a:t>elle</a:t>
            </a:r>
            <a:r>
              <a:rPr lang="en-US" dirty="0"/>
              <a:t> le </a:t>
            </a:r>
            <a:r>
              <a:rPr lang="en-US" dirty="0" err="1"/>
              <a:t>sens</a:t>
            </a:r>
            <a:r>
              <a:rPr lang="en-US" dirty="0"/>
              <a:t> du mot?</a:t>
            </a:r>
          </a:p>
          <a:p>
            <a:r>
              <a:rPr lang="en-US" dirty="0"/>
              <a:t>La phrase, </a:t>
            </a:r>
            <a:r>
              <a:rPr lang="en-US" dirty="0" err="1"/>
              <a:t>est-elle</a:t>
            </a:r>
            <a:r>
              <a:rPr lang="en-US" dirty="0"/>
              <a:t> </a:t>
            </a:r>
            <a:r>
              <a:rPr lang="en-US" dirty="0" err="1"/>
              <a:t>créative</a:t>
            </a:r>
            <a:r>
              <a:rPr lang="en-US" dirty="0"/>
              <a:t>?</a:t>
            </a:r>
          </a:p>
          <a:p>
            <a:r>
              <a:rPr lang="en-US" dirty="0"/>
              <a:t>Y a-t-</a:t>
            </a:r>
            <a:r>
              <a:rPr lang="en-US" dirty="0" err="1"/>
              <a:t>il</a:t>
            </a:r>
            <a:r>
              <a:rPr lang="en-US" dirty="0"/>
              <a:t> des </a:t>
            </a:r>
            <a:r>
              <a:rPr lang="en-US" dirty="0" err="1"/>
              <a:t>erreurs</a:t>
            </a:r>
            <a:r>
              <a:rPr lang="en-US" dirty="0"/>
              <a:t>?</a:t>
            </a:r>
          </a:p>
          <a:p>
            <a:pPr lvl="1"/>
            <a:r>
              <a:rPr lang="en-US" dirty="0" err="1"/>
              <a:t>Verbes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Les accords? (ex: le/la/les/un/</a:t>
            </a:r>
            <a:r>
              <a:rPr lang="en-US" dirty="0" err="1"/>
              <a:t>une</a:t>
            </a:r>
            <a:r>
              <a:rPr lang="en-US" dirty="0"/>
              <a:t>, les </a:t>
            </a:r>
            <a:r>
              <a:rPr lang="en-US" dirty="0" err="1"/>
              <a:t>adjectifs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L’orthographe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r>
              <a:rPr lang="en-US" b="1" dirty="0" smtClean="0"/>
              <a:t>À cause de la pollution, </a:t>
            </a:r>
            <a:r>
              <a:rPr lang="en-US" b="1" dirty="0" err="1" smtClean="0"/>
              <a:t>il</a:t>
            </a:r>
            <a:r>
              <a:rPr lang="en-US" b="1" dirty="0" smtClean="0"/>
              <a:t> y a beaucoup </a:t>
            </a:r>
            <a:r>
              <a:rPr lang="en-US" b="1" dirty="0" err="1" smtClean="0"/>
              <a:t>d’espèces</a:t>
            </a:r>
            <a:r>
              <a:rPr lang="en-US" b="1" dirty="0" smtClean="0"/>
              <a:t> en </a:t>
            </a:r>
            <a:r>
              <a:rPr lang="en-US" b="1" dirty="0" err="1" smtClean="0"/>
              <a:t>voie</a:t>
            </a:r>
            <a:r>
              <a:rPr lang="en-US" b="1" dirty="0" smtClean="0"/>
              <a:t> </a:t>
            </a:r>
            <a:r>
              <a:rPr lang="en-US" b="1" dirty="0" err="1" smtClean="0"/>
              <a:t>d’extinction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</a:t>
            </a:r>
            <a:r>
              <a:rPr lang="en-US" b="1" smtClean="0"/>
              <a:t>le monde.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682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ＤＦＰ行書体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36</TotalTime>
  <Words>395</Words>
  <Application>Microsoft Office PowerPoint</Application>
  <PresentationFormat>On-screen Show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Infusion</vt:lpstr>
      <vt:lpstr>Les phrases de la classe</vt:lpstr>
      <vt:lpstr>Le fermier a utilisé le pesticides car l’animals mange son nourriture.</vt:lpstr>
      <vt:lpstr>Un scientifique est un personne qui travailleur dans un laboratoire.</vt:lpstr>
      <vt:lpstr>Je souvent mange frais framboises à le market car le framboises très rouge.</vt:lpstr>
      <vt:lpstr>Le scientifique fait de la recherche de l’espèce en voie d’extinction car les éspèces est très interessant.</vt:lpstr>
      <vt:lpstr>Le scientifique protège le forêt tropicale car il y a beaucoup d’espèces en voie d’extinction.</vt:lpstr>
      <vt:lpstr>Car de polution, il y a beaucoup d’espéce en voie d’extinction dans la terre.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phrases de la classe</dc:title>
  <dc:creator>Sarah</dc:creator>
  <cp:lastModifiedBy>Biega, Sarah</cp:lastModifiedBy>
  <cp:revision>7</cp:revision>
  <dcterms:created xsi:type="dcterms:W3CDTF">2014-12-11T02:12:51Z</dcterms:created>
  <dcterms:modified xsi:type="dcterms:W3CDTF">2014-12-12T20:13:32Z</dcterms:modified>
</cp:coreProperties>
</file>